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89" r:id="rId2"/>
    <p:sldId id="286" r:id="rId3"/>
    <p:sldId id="464" r:id="rId4"/>
    <p:sldId id="489" r:id="rId5"/>
    <p:sldId id="488" r:id="rId6"/>
    <p:sldId id="485" r:id="rId7"/>
    <p:sldId id="490" r:id="rId8"/>
    <p:sldId id="491" r:id="rId9"/>
    <p:sldId id="492" r:id="rId10"/>
    <p:sldId id="493" r:id="rId11"/>
    <p:sldId id="494" r:id="rId12"/>
    <p:sldId id="495" r:id="rId13"/>
    <p:sldId id="496" r:id="rId14"/>
    <p:sldId id="497" r:id="rId15"/>
    <p:sldId id="498" r:id="rId16"/>
    <p:sldId id="501" r:id="rId17"/>
    <p:sldId id="500" r:id="rId18"/>
    <p:sldId id="499" r:id="rId19"/>
    <p:sldId id="297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D1FF"/>
    <a:srgbClr val="FF99FF"/>
    <a:srgbClr val="CCFFCC"/>
    <a:srgbClr val="F1FDFD"/>
    <a:srgbClr val="D6FAFA"/>
    <a:srgbClr val="0000FF"/>
    <a:srgbClr val="038003"/>
    <a:srgbClr val="FF66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36" autoAdjust="0"/>
  </p:normalViewPr>
  <p:slideViewPr>
    <p:cSldViewPr snapToGrid="0">
      <p:cViewPr varScale="1">
        <p:scale>
          <a:sx n="119" d="100"/>
          <a:sy n="119" d="100"/>
        </p:scale>
        <p:origin x="132" y="1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2024/6/12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2024/6/12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20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25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2024/6/12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2024/6/12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2024/6/12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2024/6/12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2024/6/12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2024/6/12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2024/6/12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43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-99755"/>
            <a:ext cx="11543601" cy="7813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indent="152400" algn="ctr">
              <a:lnSpc>
                <a:spcPts val="2000"/>
              </a:lnSpc>
            </a:pP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別說五趣（</a:t>
            </a:r>
            <a:r>
              <a:rPr kumimoji="0" lang="zh-TW" altLang="en-US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四</a:t>
            </a:r>
            <a:r>
              <a:rPr kumimoji="0" lang="zh-TW" altLang="zh-TW" sz="28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）有情世界的過去與未來</a:t>
            </a:r>
            <a:endParaRPr kumimoji="0" lang="en-US" altLang="zh-TW" sz="28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43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2024/6/12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2024/6/12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2024/6/12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2024/6/12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7C7ECCE6-ED33-A8EE-3945-361AEAF286ED}"/>
              </a:ext>
            </a:extLst>
          </p:cNvPr>
          <p:cNvSpPr txBox="1">
            <a:spLocks/>
          </p:cNvSpPr>
          <p:nvPr/>
        </p:nvSpPr>
        <p:spPr>
          <a:xfrm>
            <a:off x="4765725" y="801454"/>
            <a:ext cx="6396038" cy="13573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</a:t>
            </a:r>
            <a:r>
              <a:rPr lang="zh-TW" altLang="en-US" sz="60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座</a:t>
            </a:r>
            <a:r>
              <a:rPr lang="zh-TW" altLang="en-US" sz="5400" spc="-10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（</a:t>
            </a:r>
            <a:r>
              <a:rPr lang="zh-TW" altLang="en-US" sz="5400" spc="-5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一）</a:t>
            </a:r>
            <a:endParaRPr lang="zh-TW" altLang="en-US" sz="5400" spc="-500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BCD28E-E157-3840-3405-ED30E346955B}"/>
              </a:ext>
            </a:extLst>
          </p:cNvPr>
          <p:cNvSpPr txBox="1">
            <a:spLocks/>
          </p:cNvSpPr>
          <p:nvPr/>
        </p:nvSpPr>
        <p:spPr>
          <a:xfrm>
            <a:off x="3751118" y="3935141"/>
            <a:ext cx="8440881" cy="23427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algn="ctr"/>
            <a:r>
              <a:rPr lang="zh-TW" altLang="zh-TW" sz="54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有情世界的過去與未來</a:t>
            </a:r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sz="54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 algn="ctr"/>
            <a:endParaRPr lang="en-US" altLang="zh-TW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圓角矩形 11">
            <a:extLst>
              <a:ext uri="{FF2B5EF4-FFF2-40B4-BE49-F238E27FC236}">
                <a16:creationId xmlns:a16="http://schemas.microsoft.com/office/drawing/2014/main" id="{F817A1A5-DC7E-C144-059D-6D7CDE58FC18}"/>
              </a:ext>
            </a:extLst>
          </p:cNvPr>
          <p:cNvSpPr/>
          <p:nvPr/>
        </p:nvSpPr>
        <p:spPr>
          <a:xfrm>
            <a:off x="6645125" y="3187574"/>
            <a:ext cx="2637239" cy="66521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>
            <a:no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第 </a:t>
            </a:r>
            <a:r>
              <a:rPr lang="en-US" altLang="zh-TW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43 </a:t>
            </a:r>
            <a:r>
              <a:rPr lang="zh-TW" altLang="en-US" sz="4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堂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2DC12B0-BF82-72F5-0D07-9D6E96166339}"/>
              </a:ext>
            </a:extLst>
          </p:cNvPr>
          <p:cNvSpPr txBox="1">
            <a:spLocks/>
          </p:cNvSpPr>
          <p:nvPr/>
        </p:nvSpPr>
        <p:spPr>
          <a:xfrm>
            <a:off x="5777519" y="2241122"/>
            <a:ext cx="43724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性廣法師主講</a:t>
            </a:r>
            <a:endParaRPr lang="en-US" altLang="zh-TW" sz="5400" spc="-500" dirty="0">
              <a:solidFill>
                <a:srgbClr val="002060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E0604E6-3B15-7A3B-9430-2F773E7A0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0" y="1780674"/>
            <a:ext cx="12091361" cy="322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26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A66962D-875F-64B0-BD45-EA1D5DB8E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506" y="550378"/>
            <a:ext cx="6472989" cy="574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970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A690438-244E-5310-4901-B19196E0C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8" y="1752366"/>
            <a:ext cx="12165123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813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BA8157C-3778-1FD9-D2F5-93908983B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1527"/>
            <a:ext cx="12192000" cy="243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16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16E3B93-60CC-C33D-124E-175252168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05" y="83528"/>
            <a:ext cx="11328273" cy="662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48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271DC13-9E97-594D-F81C-DBB1B8D57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2021"/>
            <a:ext cx="12192000" cy="485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53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F38E414-6B35-28C8-D8BC-A51AD9C84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302"/>
            <a:ext cx="12192000" cy="396014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EB0E26F-62F7-BA25-FC22-21E39B792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84941"/>
            <a:ext cx="12192000" cy="122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110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FAB6463-E39A-A399-7C95-BAA9AF899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32" y="136357"/>
            <a:ext cx="10924536" cy="620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281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FFDDD0C-9FC8-F2CE-EC2A-670F1389B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7266"/>
            <a:ext cx="12192000" cy="516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56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3074820"/>
            <a:ext cx="8355233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 indent="152400">
              <a:lnSpc>
                <a:spcPts val="20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別說五趣（</a:t>
            </a:r>
            <a:r>
              <a:rPr lang="zh-TW" altLang="en-US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四</a:t>
            </a: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 indent="152400">
              <a:lnSpc>
                <a:spcPts val="2000"/>
              </a:lnSpc>
            </a:pPr>
            <a:r>
              <a:rPr lang="zh-TW" altLang="zh-TW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有情世界的過去與未來</a:t>
            </a:r>
            <a:endParaRPr lang="en-US" altLang="zh-TW" sz="36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39FC65F-94FA-1887-3BD9-774168373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941" y="0"/>
            <a:ext cx="5400117" cy="6858000"/>
          </a:xfrm>
          <a:prstGeom prst="rect">
            <a:avLst/>
          </a:prstGeom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FD6216BD-BBC1-BFA9-10A1-413145A2F37B}"/>
              </a:ext>
            </a:extLst>
          </p:cNvPr>
          <p:cNvSpPr/>
          <p:nvPr/>
        </p:nvSpPr>
        <p:spPr>
          <a:xfrm>
            <a:off x="5727031" y="5807240"/>
            <a:ext cx="729916" cy="28073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816AE34D-C9B6-2CE1-523C-35A6192BFF28}"/>
              </a:ext>
            </a:extLst>
          </p:cNvPr>
          <p:cNvSpPr/>
          <p:nvPr/>
        </p:nvSpPr>
        <p:spPr>
          <a:xfrm>
            <a:off x="6978316" y="5382124"/>
            <a:ext cx="729916" cy="28073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2C0A90F7-D297-45F8-5452-A6B04B84FAF6}"/>
              </a:ext>
            </a:extLst>
          </p:cNvPr>
          <p:cNvSpPr/>
          <p:nvPr/>
        </p:nvSpPr>
        <p:spPr>
          <a:xfrm>
            <a:off x="5093367" y="5430251"/>
            <a:ext cx="729916" cy="35292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63281975-5040-E14C-B140-ECBE10FD3BF7}"/>
              </a:ext>
            </a:extLst>
          </p:cNvPr>
          <p:cNvSpPr/>
          <p:nvPr/>
        </p:nvSpPr>
        <p:spPr>
          <a:xfrm>
            <a:off x="3661609" y="1740566"/>
            <a:ext cx="729916" cy="280737"/>
          </a:xfrm>
          <a:prstGeom prst="roundRect">
            <a:avLst/>
          </a:prstGeom>
          <a:noFill/>
          <a:ln w="28575">
            <a:solidFill>
              <a:srgbClr val="FF99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EB59E610-CFE3-96CF-CF4C-B15BDB71651C}"/>
              </a:ext>
            </a:extLst>
          </p:cNvPr>
          <p:cNvSpPr/>
          <p:nvPr/>
        </p:nvSpPr>
        <p:spPr>
          <a:xfrm>
            <a:off x="3661609" y="625640"/>
            <a:ext cx="729916" cy="280737"/>
          </a:xfrm>
          <a:prstGeom prst="roundRect">
            <a:avLst/>
          </a:prstGeom>
          <a:noFill/>
          <a:ln w="28575">
            <a:solidFill>
              <a:srgbClr val="FF66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4ABE8805-767E-EC4F-09C2-B5C0E03ECDFB}"/>
              </a:ext>
            </a:extLst>
          </p:cNvPr>
          <p:cNvSpPr/>
          <p:nvPr/>
        </p:nvSpPr>
        <p:spPr>
          <a:xfrm>
            <a:off x="3661609" y="0"/>
            <a:ext cx="729916" cy="280737"/>
          </a:xfrm>
          <a:prstGeom prst="roundRect">
            <a:avLst/>
          </a:prstGeom>
          <a:noFill/>
          <a:ln w="28575">
            <a:solidFill>
              <a:srgbClr val="FF66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C180BB2-2D90-3E38-11CA-0459F2FEEF9E}"/>
              </a:ext>
            </a:extLst>
          </p:cNvPr>
          <p:cNvSpPr/>
          <p:nvPr/>
        </p:nvSpPr>
        <p:spPr>
          <a:xfrm>
            <a:off x="6609348" y="2342147"/>
            <a:ext cx="529388" cy="208545"/>
          </a:xfrm>
          <a:prstGeom prst="roundRect">
            <a:avLst/>
          </a:prstGeom>
          <a:noFill/>
          <a:ln w="28575">
            <a:solidFill>
              <a:srgbClr val="FF99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BA203C9-5CF6-A430-91CB-B2C4E3CAB38B}"/>
              </a:ext>
            </a:extLst>
          </p:cNvPr>
          <p:cNvSpPr/>
          <p:nvPr/>
        </p:nvSpPr>
        <p:spPr>
          <a:xfrm>
            <a:off x="6697580" y="2566735"/>
            <a:ext cx="529388" cy="280737"/>
          </a:xfrm>
          <a:prstGeom prst="roundRect">
            <a:avLst/>
          </a:prstGeom>
          <a:noFill/>
          <a:ln w="28575">
            <a:solidFill>
              <a:srgbClr val="FF99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97756890-7978-12C5-30FF-D8A6CFDEC504}"/>
              </a:ext>
            </a:extLst>
          </p:cNvPr>
          <p:cNvSpPr/>
          <p:nvPr/>
        </p:nvSpPr>
        <p:spPr>
          <a:xfrm>
            <a:off x="4876801" y="1227219"/>
            <a:ext cx="529388" cy="280737"/>
          </a:xfrm>
          <a:prstGeom prst="roundRect">
            <a:avLst/>
          </a:prstGeom>
          <a:noFill/>
          <a:ln w="28575">
            <a:solidFill>
              <a:srgbClr val="FF99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B6006BE3-296F-8ECC-B480-B8A0F2E63DCC}"/>
              </a:ext>
            </a:extLst>
          </p:cNvPr>
          <p:cNvSpPr/>
          <p:nvPr/>
        </p:nvSpPr>
        <p:spPr>
          <a:xfrm>
            <a:off x="5895474" y="2654968"/>
            <a:ext cx="352926" cy="66574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F34596EF-31E5-0151-CB8C-04C796450E0E}"/>
              </a:ext>
            </a:extLst>
          </p:cNvPr>
          <p:cNvSpPr/>
          <p:nvPr/>
        </p:nvSpPr>
        <p:spPr>
          <a:xfrm>
            <a:off x="3858124" y="4267198"/>
            <a:ext cx="729916" cy="35292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7C38673A-105E-4A5A-3EE1-25CF46B302F0}"/>
              </a:ext>
            </a:extLst>
          </p:cNvPr>
          <p:cNvSpPr/>
          <p:nvPr/>
        </p:nvSpPr>
        <p:spPr>
          <a:xfrm>
            <a:off x="6890083" y="4026566"/>
            <a:ext cx="729916" cy="35292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CA7EF07E-C5CE-5D8F-D993-861E433EBFF3}"/>
              </a:ext>
            </a:extLst>
          </p:cNvPr>
          <p:cNvSpPr/>
          <p:nvPr/>
        </p:nvSpPr>
        <p:spPr>
          <a:xfrm>
            <a:off x="5686926" y="2085474"/>
            <a:ext cx="761999" cy="208545"/>
          </a:xfrm>
          <a:prstGeom prst="roundRect">
            <a:avLst/>
          </a:prstGeom>
          <a:noFill/>
          <a:ln w="28575">
            <a:solidFill>
              <a:srgbClr val="FF99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1966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B4B26AF-0390-3BF4-CEBB-50A867C33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836" y="623496"/>
            <a:ext cx="8440328" cy="5611008"/>
          </a:xfrm>
          <a:prstGeom prst="rect">
            <a:avLst/>
          </a:prstGeom>
        </p:spPr>
      </p:pic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E4C22402-F760-F9AD-96A3-56E2B1113718}"/>
              </a:ext>
            </a:extLst>
          </p:cNvPr>
          <p:cNvSpPr/>
          <p:nvPr/>
        </p:nvSpPr>
        <p:spPr>
          <a:xfrm>
            <a:off x="9962148" y="1427748"/>
            <a:ext cx="1644316" cy="553452"/>
          </a:xfrm>
          <a:prstGeom prst="wedgeRoundRectCallout">
            <a:avLst>
              <a:gd name="adj1" fmla="val -65741"/>
              <a:gd name="adj2" fmla="val 20857"/>
              <a:gd name="adj3" fmla="val 16667"/>
            </a:avLst>
          </a:prstGeom>
          <a:noFill/>
          <a:ln w="28575">
            <a:solidFill>
              <a:srgbClr val="FF66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33CC"/>
                </a:solidFill>
              </a:rPr>
              <a:t>梵天</a:t>
            </a:r>
            <a:br>
              <a:rPr lang="en-US" altLang="zh-TW" dirty="0">
                <a:solidFill>
                  <a:srgbClr val="0033CC"/>
                </a:solidFill>
              </a:rPr>
            </a:br>
            <a:r>
              <a:rPr lang="zh-TW" altLang="en-US" dirty="0">
                <a:solidFill>
                  <a:srgbClr val="0033CC"/>
                </a:solidFill>
              </a:rPr>
              <a:t>色界第一層天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B0EDA22D-A13D-E534-1077-23FB5D56C2B7}"/>
              </a:ext>
            </a:extLst>
          </p:cNvPr>
          <p:cNvGrpSpPr/>
          <p:nvPr/>
        </p:nvGrpSpPr>
        <p:grpSpPr>
          <a:xfrm>
            <a:off x="3204410" y="1106907"/>
            <a:ext cx="1479884" cy="818146"/>
            <a:chOff x="3204410" y="1106907"/>
            <a:chExt cx="1479884" cy="818146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E416B9A7-86B9-D1E8-5BAF-EA9CAFE9FB3D}"/>
                </a:ext>
              </a:extLst>
            </p:cNvPr>
            <p:cNvSpPr/>
            <p:nvPr/>
          </p:nvSpPr>
          <p:spPr>
            <a:xfrm>
              <a:off x="3765881" y="1724526"/>
              <a:ext cx="918413" cy="200527"/>
            </a:xfrm>
            <a:prstGeom prst="roundRect">
              <a:avLst/>
            </a:prstGeom>
            <a:noFill/>
            <a:ln w="28575">
              <a:solidFill>
                <a:srgbClr val="FF66C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66E903F7-DD17-C1C6-AEEC-4491918B001D}"/>
                </a:ext>
              </a:extLst>
            </p:cNvPr>
            <p:cNvSpPr/>
            <p:nvPr/>
          </p:nvSpPr>
          <p:spPr>
            <a:xfrm>
              <a:off x="3578724" y="1515979"/>
              <a:ext cx="918413" cy="200527"/>
            </a:xfrm>
            <a:prstGeom prst="roundRect">
              <a:avLst/>
            </a:prstGeom>
            <a:noFill/>
            <a:ln w="28575">
              <a:solidFill>
                <a:srgbClr val="FF66C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768E9A63-4801-57D6-AD59-07F5FCF3CD50}"/>
                </a:ext>
              </a:extLst>
            </p:cNvPr>
            <p:cNvSpPr/>
            <p:nvPr/>
          </p:nvSpPr>
          <p:spPr>
            <a:xfrm>
              <a:off x="3391567" y="1299410"/>
              <a:ext cx="918413" cy="200527"/>
            </a:xfrm>
            <a:prstGeom prst="roundRect">
              <a:avLst/>
            </a:prstGeom>
            <a:noFill/>
            <a:ln w="28575">
              <a:solidFill>
                <a:srgbClr val="FF66C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28A0FD63-6860-9318-12B7-D29EA29640CD}"/>
                </a:ext>
              </a:extLst>
            </p:cNvPr>
            <p:cNvSpPr/>
            <p:nvPr/>
          </p:nvSpPr>
          <p:spPr>
            <a:xfrm>
              <a:off x="3204410" y="1106907"/>
              <a:ext cx="918413" cy="200527"/>
            </a:xfrm>
            <a:prstGeom prst="roundRect">
              <a:avLst/>
            </a:prstGeom>
            <a:noFill/>
            <a:ln w="28575">
              <a:solidFill>
                <a:srgbClr val="FF66C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81EC4451-F721-81AB-B4F9-1F2CF69513E6}"/>
              </a:ext>
            </a:extLst>
          </p:cNvPr>
          <p:cNvSpPr/>
          <p:nvPr/>
        </p:nvSpPr>
        <p:spPr>
          <a:xfrm>
            <a:off x="2318083" y="3400924"/>
            <a:ext cx="1050758" cy="280737"/>
          </a:xfrm>
          <a:prstGeom prst="roundRect">
            <a:avLst/>
          </a:prstGeom>
          <a:noFill/>
          <a:ln w="28575">
            <a:solidFill>
              <a:srgbClr val="FF99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06025C4E-405D-1897-A96B-58796D2B7680}"/>
              </a:ext>
            </a:extLst>
          </p:cNvPr>
          <p:cNvSpPr/>
          <p:nvPr/>
        </p:nvSpPr>
        <p:spPr>
          <a:xfrm>
            <a:off x="2318083" y="649703"/>
            <a:ext cx="1050758" cy="28073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33CC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34040A40-01EE-C7D6-C01D-74519F4E962D}"/>
              </a:ext>
            </a:extLst>
          </p:cNvPr>
          <p:cNvSpPr/>
          <p:nvPr/>
        </p:nvSpPr>
        <p:spPr>
          <a:xfrm>
            <a:off x="5438273" y="3898230"/>
            <a:ext cx="1195138" cy="280737"/>
          </a:xfrm>
          <a:prstGeom prst="roundRect">
            <a:avLst/>
          </a:prstGeom>
          <a:noFill/>
          <a:ln w="28575">
            <a:solidFill>
              <a:srgbClr val="FF99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4F13D351-F0E1-C9D7-F1CF-FD0CB3B6AC7F}"/>
              </a:ext>
            </a:extLst>
          </p:cNvPr>
          <p:cNvSpPr/>
          <p:nvPr/>
        </p:nvSpPr>
        <p:spPr>
          <a:xfrm>
            <a:off x="2318083" y="1676398"/>
            <a:ext cx="1050758" cy="280737"/>
          </a:xfrm>
          <a:prstGeom prst="roundRect">
            <a:avLst/>
          </a:prstGeom>
          <a:noFill/>
          <a:ln w="28575">
            <a:solidFill>
              <a:srgbClr val="FF66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4" name="左大括弧 13">
            <a:extLst>
              <a:ext uri="{FF2B5EF4-FFF2-40B4-BE49-F238E27FC236}">
                <a16:creationId xmlns:a16="http://schemas.microsoft.com/office/drawing/2014/main" id="{CE30FE18-083A-ED05-B85A-DA4C77CF193E}"/>
              </a:ext>
            </a:extLst>
          </p:cNvPr>
          <p:cNvSpPr/>
          <p:nvPr/>
        </p:nvSpPr>
        <p:spPr>
          <a:xfrm>
            <a:off x="1700463" y="770020"/>
            <a:ext cx="505326" cy="2975811"/>
          </a:xfrm>
          <a:prstGeom prst="leftBrace">
            <a:avLst>
              <a:gd name="adj1" fmla="val 28535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7DF94FE-AF0E-8DF6-898D-28EBC4595275}"/>
              </a:ext>
            </a:extLst>
          </p:cNvPr>
          <p:cNvSpPr txBox="1"/>
          <p:nvPr/>
        </p:nvSpPr>
        <p:spPr>
          <a:xfrm>
            <a:off x="633663" y="2057219"/>
            <a:ext cx="11790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</a:rPr>
              <a:t>總共</a:t>
            </a:r>
            <a:r>
              <a:rPr lang="en-US" altLang="zh-TW" b="1" dirty="0">
                <a:solidFill>
                  <a:srgbClr val="FF0000"/>
                </a:solidFill>
              </a:rPr>
              <a:t>28</a:t>
            </a:r>
            <a:r>
              <a:rPr lang="zh-TW" altLang="en-US" b="1" dirty="0">
                <a:solidFill>
                  <a:srgbClr val="FF0000"/>
                </a:solidFill>
              </a:rPr>
              <a:t>天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919C9636-6CD2-3619-67B4-B92BFA9ADAB7}"/>
              </a:ext>
            </a:extLst>
          </p:cNvPr>
          <p:cNvSpPr/>
          <p:nvPr/>
        </p:nvSpPr>
        <p:spPr>
          <a:xfrm>
            <a:off x="7058526" y="4387516"/>
            <a:ext cx="577515" cy="208545"/>
          </a:xfrm>
          <a:prstGeom prst="roundRect">
            <a:avLst/>
          </a:prstGeom>
          <a:noFill/>
          <a:ln w="28575">
            <a:solidFill>
              <a:srgbClr val="FF99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5172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BDBDF65-AFC7-72F6-3A1E-EA3FB2767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764" y="1315208"/>
            <a:ext cx="8098473" cy="422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13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1BE3E3F-27D5-1D2C-C2DF-3E9C97D43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83138"/>
            <a:ext cx="10071096" cy="593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14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C72880F7-BAE5-E842-9371-8569B0D2F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409" y="708636"/>
            <a:ext cx="6964537" cy="567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45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76A0F29-B247-BE3B-98F2-0E8138E20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10" y="0"/>
            <a:ext cx="6928379" cy="6858000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AD38D873-1BEA-A335-74BA-595CD7D5AFC9}"/>
              </a:ext>
            </a:extLst>
          </p:cNvPr>
          <p:cNvSpPr/>
          <p:nvPr/>
        </p:nvSpPr>
        <p:spPr>
          <a:xfrm>
            <a:off x="4283242" y="5719011"/>
            <a:ext cx="529390" cy="113898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FBBABA0-7DCA-7DA8-CEC3-CC78C1BDAE96}"/>
              </a:ext>
            </a:extLst>
          </p:cNvPr>
          <p:cNvSpPr/>
          <p:nvPr/>
        </p:nvSpPr>
        <p:spPr>
          <a:xfrm>
            <a:off x="5662863" y="5534525"/>
            <a:ext cx="770021" cy="27271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3F5342E3-B235-551E-24AE-F16543F67D46}"/>
              </a:ext>
            </a:extLst>
          </p:cNvPr>
          <p:cNvSpPr/>
          <p:nvPr/>
        </p:nvSpPr>
        <p:spPr>
          <a:xfrm>
            <a:off x="5911516" y="1443790"/>
            <a:ext cx="336884" cy="9143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0351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F835EED-AFDD-F921-E691-81577D45A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92"/>
            <a:ext cx="12192000" cy="6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78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17220</TotalTime>
  <Words>111</Words>
  <Application>Microsoft Office PowerPoint</Application>
  <PresentationFormat>寬螢幕</PresentationFormat>
  <Paragraphs>24</Paragraphs>
  <Slides>19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7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922</cp:revision>
  <dcterms:created xsi:type="dcterms:W3CDTF">2023-08-17T10:12:34Z</dcterms:created>
  <dcterms:modified xsi:type="dcterms:W3CDTF">2024-06-12T12:21:26Z</dcterms:modified>
</cp:coreProperties>
</file>